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2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131D-17C6-427A-A7A8-C88155ECC6DF}" type="datetimeFigureOut">
              <a:rPr lang="en-US" smtClean="0"/>
              <a:pPr/>
              <a:t>12/25/2017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626CC-9DF0-4ADC-88C1-32BD7A4D878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334" r="9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48" y="1643050"/>
            <a:ext cx="3786214" cy="357190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06" y="4943315"/>
            <a:ext cx="3714776" cy="1200329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Before playing a match, you will do drills that show your ability on the skills above. You will get a mark out of 10 for these skills.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1643050"/>
            <a:ext cx="3857652" cy="3571900"/>
          </a:xfrm>
          <a:prstGeom prst="roundRect">
            <a:avLst>
              <a:gd name="adj" fmla="val 257"/>
            </a:avLst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715008" y="5143512"/>
            <a:ext cx="3286148" cy="1477328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In a game, you will be assessed on how well you use the skills as you play in a team and verse another team. You will get a mark out of 25 for these skills.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9370" t="195" r="8821" b="195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407194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9-14 marks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500042"/>
            <a:ext cx="3500462" cy="321471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4286248" y="500042"/>
            <a:ext cx="4143404" cy="3214710"/>
          </a:xfrm>
          <a:prstGeom prst="roundRect">
            <a:avLst>
              <a:gd name="adj" fmla="val 0"/>
            </a:avLst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9334" r="10505"/>
          <a:stretch>
            <a:fillRect/>
          </a:stretch>
        </p:blipFill>
        <p:spPr bwMode="auto">
          <a:xfrm>
            <a:off x="0" y="0"/>
            <a:ext cx="9144000" cy="695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450057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16-21 marks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500042"/>
            <a:ext cx="3643338" cy="3500462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429124" y="500042"/>
            <a:ext cx="4214842" cy="3500462"/>
          </a:xfrm>
          <a:prstGeom prst="roundRect">
            <a:avLst>
              <a:gd name="adj" fmla="val 257"/>
            </a:avLst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9334" r="9407" b="-5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435769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23-28 marks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500042"/>
            <a:ext cx="3643338" cy="321471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357686" y="500042"/>
            <a:ext cx="4071966" cy="3214710"/>
          </a:xfrm>
          <a:prstGeom prst="roundRect">
            <a:avLst>
              <a:gd name="adj" fmla="val 257"/>
            </a:avLst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9334" r="88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282" y="442913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30-35 marks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571480"/>
            <a:ext cx="3643338" cy="3214710"/>
          </a:xfrm>
          <a:prstGeom prst="rect">
            <a:avLst/>
          </a:prstGeom>
          <a:noFill/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4286248" y="571480"/>
            <a:ext cx="4143404" cy="3214710"/>
          </a:xfrm>
          <a:prstGeom prst="roundRect">
            <a:avLst>
              <a:gd name="adj" fmla="val 257"/>
            </a:avLst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76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2017-12-24T09:00:56Z</dcterms:created>
  <dcterms:modified xsi:type="dcterms:W3CDTF">2017-12-25T07:25:09Z</dcterms:modified>
</cp:coreProperties>
</file>