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058B-EFE6-4142-A566-ADB56AA134B8}" type="datetimeFigureOut">
              <a:rPr lang="en-US" smtClean="0"/>
              <a:t>12/26/2017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CA410-8CB8-4DF4-A2F6-977CF19F148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CA410-8CB8-4DF4-A2F6-977CF19F148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A789-A380-4A62-AB51-A40A22262D1C}" type="datetimeFigureOut">
              <a:rPr lang="en-US" smtClean="0"/>
              <a:pPr/>
              <a:t>12/26/2017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3047-BBE0-48D9-B2BF-F6D4239EF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9334" r="8858"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42910" y="1214422"/>
            <a:ext cx="3714776" cy="435771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4357686" y="1214422"/>
            <a:ext cx="4000528" cy="4357718"/>
          </a:xfrm>
          <a:prstGeom prst="roundRect">
            <a:avLst>
              <a:gd name="adj" fmla="val 257"/>
            </a:avLst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406" y="5429264"/>
            <a:ext cx="371477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Before playing a match, you will do drills that show your ability on the skills above. You will get a mark out of 10 for these skills.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5500702"/>
            <a:ext cx="428628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In a game, you will be assessed on how well you use the skills as you play in a team and verse another team. You will get a mark out of 25 for these skills. 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9334" r="9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4429124" y="571480"/>
            <a:ext cx="3929090" cy="2286016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85786" y="4357694"/>
            <a:ext cx="2357454" cy="630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500" dirty="0" smtClean="0">
                <a:solidFill>
                  <a:schemeClr val="bg1"/>
                </a:solidFill>
              </a:rPr>
              <a:t>(Continued)</a:t>
            </a:r>
            <a:endParaRPr lang="en-GB" sz="3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9334" r="9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4357686" y="642918"/>
            <a:ext cx="4143404" cy="4429156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14348" y="642918"/>
            <a:ext cx="3643338" cy="4429156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513137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9-14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9334" r="9956" b="23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4357686" y="428604"/>
            <a:ext cx="4143404" cy="4643470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42910" y="428604"/>
            <a:ext cx="3714776" cy="464347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52028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16-21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9334" r="9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4357686" y="500042"/>
            <a:ext cx="4071966" cy="4500594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14348" y="500042"/>
            <a:ext cx="3643338" cy="4500594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513137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23-28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9334" r="8858"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4286248" y="500042"/>
            <a:ext cx="4143404" cy="4500594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42910" y="500042"/>
            <a:ext cx="3643338" cy="4500594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52028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30-35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80</Words>
  <Application>Microsoft Office PowerPoint</Application>
  <PresentationFormat>On-screen Show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2017-12-26T07:23:05Z</dcterms:created>
  <dcterms:modified xsi:type="dcterms:W3CDTF">2017-12-26T14:48:16Z</dcterms:modified>
</cp:coreProperties>
</file>