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F5F90-05ED-40C0-AA60-36EBDC6F9EFD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45B35-E686-49D0-830A-6BB3A07F8E5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45B35-E686-49D0-830A-6BB3A07F8E59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C78B-EFE4-4CCB-B3AC-363BF88B614E}" type="datetimeFigureOut">
              <a:rPr lang="en-US" smtClean="0"/>
              <a:t>1/1/2018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A2D5-C7A7-4EE8-B200-AE3789A17A2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9883" r="99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42910" y="1428736"/>
            <a:ext cx="3857652" cy="3429024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572000" y="1428736"/>
            <a:ext cx="3857652" cy="3429024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4282" y="4286256"/>
            <a:ext cx="3714776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Before a </a:t>
            </a:r>
            <a:r>
              <a:rPr lang="en-GB" dirty="0" smtClean="0">
                <a:solidFill>
                  <a:srgbClr val="002060"/>
                </a:solidFill>
              </a:rPr>
              <a:t>match, you will do drills that show your ability on the skills above. You will get a mark out of 10 for these skills.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4929198"/>
            <a:ext cx="3286148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During </a:t>
            </a:r>
            <a:r>
              <a:rPr lang="en-GB" dirty="0" smtClean="0">
                <a:solidFill>
                  <a:srgbClr val="002060"/>
                </a:solidFill>
              </a:rPr>
              <a:t>a </a:t>
            </a:r>
            <a:r>
              <a:rPr lang="en-GB" dirty="0" smtClean="0">
                <a:solidFill>
                  <a:srgbClr val="002060"/>
                </a:solidFill>
              </a:rPr>
              <a:t>match, </a:t>
            </a:r>
            <a:r>
              <a:rPr lang="en-GB" dirty="0" smtClean="0">
                <a:solidFill>
                  <a:srgbClr val="002060"/>
                </a:solidFill>
              </a:rPr>
              <a:t>you will be assessed on how well you use the skills as you </a:t>
            </a:r>
            <a:r>
              <a:rPr lang="en-GB" dirty="0" smtClean="0">
                <a:solidFill>
                  <a:srgbClr val="002060"/>
                </a:solidFill>
              </a:rPr>
              <a:t>verse an opponent. You </a:t>
            </a:r>
            <a:r>
              <a:rPr lang="en-GB" dirty="0" smtClean="0">
                <a:solidFill>
                  <a:srgbClr val="002060"/>
                </a:solidFill>
              </a:rPr>
              <a:t>will get a mark out of 25 for these skills. 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9334" r="8858" b="39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14348" y="500042"/>
            <a:ext cx="3571900" cy="3714776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4286248" y="500042"/>
            <a:ext cx="4143404" cy="3714776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8" y="492919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9-14 marks 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9334" r="99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14348" y="482970"/>
            <a:ext cx="3643338" cy="401760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4357686" y="482970"/>
            <a:ext cx="4143404" cy="4017600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8" y="492919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16-21 marks 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9334" r="8858" b="1367"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14348" y="428604"/>
            <a:ext cx="3571900" cy="428628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4286248" y="428604"/>
            <a:ext cx="4143404" cy="4286280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8" y="492919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23-28 marks 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9883" r="94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42910" y="500042"/>
            <a:ext cx="3643338" cy="3857652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4286248" y="500042"/>
            <a:ext cx="4143404" cy="3857652"/>
          </a:xfrm>
          <a:prstGeom prst="roundRect">
            <a:avLst>
              <a:gd name="adj" fmla="val 257"/>
            </a:avLst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8" y="492919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30-35 marks 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71</Words>
  <Application>Microsoft Office PowerPoint</Application>
  <PresentationFormat>On-screen Show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2018-01-01T09:56:21Z</dcterms:created>
  <dcterms:modified xsi:type="dcterms:W3CDTF">2018-01-01T10:18:09Z</dcterms:modified>
</cp:coreProperties>
</file>